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4" r:id="rId3"/>
    <p:sldId id="257" r:id="rId4"/>
    <p:sldId id="258" r:id="rId5"/>
    <p:sldId id="259" r:id="rId6"/>
    <p:sldId id="260" r:id="rId7"/>
    <p:sldId id="27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68" r:id="rId17"/>
    <p:sldId id="271" r:id="rId18"/>
    <p:sldId id="272" r:id="rId19"/>
    <p:sldId id="269" r:id="rId20"/>
  </p:sldIdLst>
  <p:sldSz cx="9144000" cy="6858000" type="screen4x3"/>
  <p:notesSz cx="68580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0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10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DE877-9EDB-48F6-A670-BDCBFCA444B1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7590"/>
            <a:ext cx="2971800" cy="4610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757590"/>
            <a:ext cx="2971800" cy="4610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C7DCD-1F91-4B52-B22D-813C50235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3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0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10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2B66E-2F5C-4E58-837B-A8EB20DA1286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79595"/>
            <a:ext cx="5486400" cy="414909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2971800" cy="4610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57590"/>
            <a:ext cx="2971800" cy="4610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09689-2139-4CF4-8A7E-80EBC25FB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2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09689-2139-4CF4-8A7E-80EBC25FB0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4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579D3055-0769-42D8-A9F4-81C24049118C}" type="datetimeFigureOut">
              <a:rPr lang="en-US" smtClean="0"/>
              <a:t>10/3/2013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C6CC82E-2EC9-4723-BFA4-BBEB5F5A50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Inventor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0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LEGOs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Massivemini</a:t>
            </a:r>
            <a:r>
              <a:rPr lang="en-US" dirty="0" smtClean="0"/>
              <a:t> (Q:)</a:t>
            </a:r>
          </a:p>
          <a:p>
            <a:pPr lvl="1"/>
            <a:r>
              <a:rPr lang="en-US" dirty="0" smtClean="0"/>
              <a:t>Intro to Inventor</a:t>
            </a:r>
          </a:p>
          <a:p>
            <a:pPr lvl="2"/>
            <a:r>
              <a:rPr lang="en-US" dirty="0" smtClean="0"/>
              <a:t>Instructions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86200"/>
            <a:ext cx="1781381" cy="16176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14399"/>
            <a:ext cx="2643290" cy="25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9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iam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Assembly File</a:t>
            </a:r>
            <a:endParaRPr lang="en-US" dirty="0"/>
          </a:p>
          <a:p>
            <a:r>
              <a:rPr lang="en-US" dirty="0" smtClean="0"/>
              <a:t>Complex compilation of parts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Instructions:</a:t>
            </a:r>
          </a:p>
          <a:p>
            <a:pPr lvl="1"/>
            <a:r>
              <a:rPr lang="en-US" dirty="0" smtClean="0"/>
              <a:t>Click </a:t>
            </a:r>
            <a:r>
              <a:rPr lang="en-US" dirty="0"/>
              <a:t>new</a:t>
            </a:r>
          </a:p>
          <a:p>
            <a:pPr lvl="1"/>
            <a:r>
              <a:rPr lang="en-US" dirty="0"/>
              <a:t>Click </a:t>
            </a:r>
            <a:r>
              <a:rPr lang="en-US" dirty="0" err="1" smtClean="0"/>
              <a:t>Standard.iam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smtClean="0"/>
              <a:t>iam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Place Components</a:t>
            </a:r>
          </a:p>
          <a:p>
            <a:r>
              <a:rPr lang="en-US" dirty="0" smtClean="0"/>
              <a:t>Constraints</a:t>
            </a:r>
          </a:p>
          <a:p>
            <a:pPr lvl="1"/>
            <a:r>
              <a:rPr lang="en-US" dirty="0" smtClean="0"/>
              <a:t>Mate</a:t>
            </a:r>
          </a:p>
          <a:p>
            <a:pPr lvl="1"/>
            <a:r>
              <a:rPr lang="en-US" dirty="0" smtClean="0"/>
              <a:t>Flush</a:t>
            </a:r>
          </a:p>
          <a:p>
            <a:pPr lvl="1"/>
            <a:r>
              <a:rPr lang="en-US" dirty="0" smtClean="0"/>
              <a:t>Insert</a:t>
            </a:r>
          </a:p>
          <a:p>
            <a:pPr lvl="1"/>
            <a:r>
              <a:rPr lang="en-US" dirty="0" smtClean="0"/>
              <a:t>Angle</a:t>
            </a:r>
          </a:p>
          <a:p>
            <a:pPr lvl="1"/>
            <a:r>
              <a:rPr lang="en-US" dirty="0" smtClean="0"/>
              <a:t>Tangent</a:t>
            </a:r>
          </a:p>
        </p:txBody>
      </p:sp>
    </p:spTree>
    <p:extLst>
      <p:ext uri="{BB962C8B-B14F-4D97-AF65-F5344CB8AC3E}">
        <p14:creationId xmlns:p14="http://schemas.microsoft.com/office/powerpoint/2010/main" val="3732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 </a:t>
            </a:r>
            <a:r>
              <a:rPr lang="en-US" i="1" dirty="0" smtClean="0"/>
              <a:t>FIRST</a:t>
            </a:r>
            <a:r>
              <a:rPr lang="en-US" dirty="0" smtClean="0"/>
              <a:t> 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be making x out of LEGOs</a:t>
            </a:r>
          </a:p>
          <a:p>
            <a:r>
              <a:rPr lang="en-US" dirty="0" smtClean="0"/>
              <a:t>Open the Assembly tutorial</a:t>
            </a:r>
          </a:p>
          <a:p>
            <a:r>
              <a:rPr lang="en-US" dirty="0" smtClean="0"/>
              <a:t>Follow our instructions to create your own 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idw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Drawing File</a:t>
            </a:r>
          </a:p>
          <a:p>
            <a:r>
              <a:rPr lang="en-US" dirty="0" smtClean="0"/>
              <a:t>Schematics for your part</a:t>
            </a:r>
          </a:p>
          <a:p>
            <a:endParaRPr lang="en-US" dirty="0"/>
          </a:p>
          <a:p>
            <a:r>
              <a:rPr lang="en-US" dirty="0" smtClean="0"/>
              <a:t>Instructions:</a:t>
            </a:r>
          </a:p>
          <a:p>
            <a:pPr lvl="1"/>
            <a:r>
              <a:rPr lang="en-US" dirty="0" smtClean="0"/>
              <a:t>Click new</a:t>
            </a:r>
          </a:p>
          <a:p>
            <a:pPr lvl="1"/>
            <a:r>
              <a:rPr lang="en-US" dirty="0" smtClean="0"/>
              <a:t>Click </a:t>
            </a:r>
            <a:r>
              <a:rPr lang="en-US" dirty="0" err="1" smtClean="0"/>
              <a:t>Standard.idw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029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Sketching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</a:p>
          <a:p>
            <a:pPr lvl="1"/>
            <a:r>
              <a:rPr lang="en-US" dirty="0" smtClean="0"/>
              <a:t>“Easier way to do dimensions.” -Daniel “</a:t>
            </a:r>
            <a:r>
              <a:rPr lang="en-US" dirty="0" err="1" smtClean="0"/>
              <a:t>Franzie</a:t>
            </a:r>
            <a:r>
              <a:rPr lang="en-US" dirty="0" smtClean="0"/>
              <a:t>” Franz</a:t>
            </a:r>
          </a:p>
          <a:p>
            <a:r>
              <a:rPr lang="en-US" dirty="0" smtClean="0"/>
              <a:t>Pattern</a:t>
            </a:r>
          </a:p>
          <a:p>
            <a:r>
              <a:rPr lang="en-US" dirty="0" smtClean="0"/>
              <a:t>Modify</a:t>
            </a:r>
          </a:p>
          <a:p>
            <a:r>
              <a:rPr lang="en-US" dirty="0" smtClean="0"/>
              <a:t>Project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9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Sketching-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Tangent</a:t>
            </a:r>
          </a:p>
          <a:p>
            <a:r>
              <a:rPr lang="en-US" dirty="0" smtClean="0"/>
              <a:t>Equals</a:t>
            </a:r>
          </a:p>
          <a:p>
            <a:r>
              <a:rPr lang="en-US" dirty="0" smtClean="0"/>
              <a:t>Parallel</a:t>
            </a:r>
          </a:p>
          <a:p>
            <a:r>
              <a:rPr lang="en-US" dirty="0" smtClean="0"/>
              <a:t>Concentric</a:t>
            </a:r>
            <a:endParaRPr lang="en-US" dirty="0"/>
          </a:p>
          <a:p>
            <a:r>
              <a:rPr lang="en-US" dirty="0" smtClean="0"/>
              <a:t>Horizontal/Vertical</a:t>
            </a:r>
          </a:p>
          <a:p>
            <a:r>
              <a:rPr lang="en-US" dirty="0" smtClean="0"/>
              <a:t>Perpendicular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5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Sketching-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Rectangular</a:t>
            </a:r>
          </a:p>
          <a:p>
            <a:r>
              <a:rPr lang="en-US" dirty="0" smtClean="0"/>
              <a:t>Circular</a:t>
            </a:r>
          </a:p>
          <a:p>
            <a:r>
              <a:rPr lang="en-US" dirty="0" smtClean="0"/>
              <a:t>Mirror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Advanced Sketching- Modify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Trim</a:t>
            </a:r>
          </a:p>
          <a:p>
            <a:r>
              <a:rPr lang="en-US" dirty="0" smtClean="0"/>
              <a:t>Offset</a:t>
            </a:r>
          </a:p>
          <a:p>
            <a:r>
              <a:rPr lang="en-US" dirty="0" smtClean="0"/>
              <a:t>Extend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Loft</a:t>
            </a:r>
          </a:p>
          <a:p>
            <a:r>
              <a:rPr lang="en-US" dirty="0" smtClean="0"/>
              <a:t>Sweep</a:t>
            </a:r>
          </a:p>
          <a:p>
            <a:r>
              <a:rPr lang="en-US" dirty="0" smtClean="0"/>
              <a:t>Coil</a:t>
            </a:r>
          </a:p>
          <a:p>
            <a:r>
              <a:rPr lang="en-US" dirty="0" smtClean="0"/>
              <a:t>Rib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Username: lpscomm1</a:t>
            </a:r>
          </a:p>
          <a:p>
            <a:r>
              <a:rPr lang="en-US" dirty="0" smtClean="0"/>
              <a:t>Password: </a:t>
            </a:r>
            <a:r>
              <a:rPr lang="en-US" dirty="0"/>
              <a:t>L</a:t>
            </a:r>
            <a:r>
              <a:rPr lang="en-US" dirty="0" smtClean="0"/>
              <a:t>ps88001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0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Inventor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Autodesk Inventor</a:t>
            </a:r>
          </a:p>
          <a:p>
            <a:r>
              <a:rPr lang="en-US" dirty="0" smtClean="0"/>
              <a:t>Computer Aided Design (CAD</a:t>
            </a:r>
            <a:r>
              <a:rPr lang="en-US" smtClean="0"/>
              <a:t>) program</a:t>
            </a:r>
            <a:endParaRPr lang="en-US" dirty="0" smtClean="0"/>
          </a:p>
          <a:p>
            <a:r>
              <a:rPr lang="en-US" dirty="0" smtClean="0"/>
              <a:t>Utilized by FIRST Teams and Engineers</a:t>
            </a:r>
          </a:p>
          <a:p>
            <a:r>
              <a:rPr lang="en-US" dirty="0" smtClean="0"/>
              <a:t>Important part of design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3009900"/>
            <a:ext cx="3454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1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Excellence in Design Awar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685800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9879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 File</a:t>
            </a:r>
          </a:p>
          <a:p>
            <a:r>
              <a:rPr lang="en-US" dirty="0" smtClean="0"/>
              <a:t>Most basic component of Inventor</a:t>
            </a:r>
          </a:p>
          <a:p>
            <a:endParaRPr lang="en-US" dirty="0"/>
          </a:p>
          <a:p>
            <a:r>
              <a:rPr lang="en-US" dirty="0" smtClean="0"/>
              <a:t>Instructions:</a:t>
            </a:r>
          </a:p>
          <a:p>
            <a:pPr lvl="1"/>
            <a:r>
              <a:rPr lang="en-US" dirty="0" smtClean="0"/>
              <a:t>Log on to computer</a:t>
            </a:r>
          </a:p>
          <a:p>
            <a:pPr lvl="1"/>
            <a:r>
              <a:rPr lang="en-US" dirty="0" smtClean="0"/>
              <a:t>Open Autodesk Inventor Professional 2013</a:t>
            </a:r>
          </a:p>
          <a:p>
            <a:pPr lvl="1"/>
            <a:r>
              <a:rPr lang="en-US" dirty="0" smtClean="0"/>
              <a:t>Click new</a:t>
            </a:r>
          </a:p>
          <a:p>
            <a:pPr lvl="1"/>
            <a:r>
              <a:rPr lang="en-US" dirty="0" smtClean="0"/>
              <a:t>Click </a:t>
            </a:r>
            <a:r>
              <a:rPr lang="en-US" dirty="0" err="1" smtClean="0"/>
              <a:t>Standard.ipt</a:t>
            </a:r>
            <a:endParaRPr lang="en-US" dirty="0" smtClean="0"/>
          </a:p>
          <a:p>
            <a:pPr lvl="1"/>
            <a:r>
              <a:rPr lang="en-US" dirty="0" smtClean="0"/>
              <a:t>Click Create 2D Sketch</a:t>
            </a:r>
          </a:p>
          <a:p>
            <a:pPr lvl="1"/>
            <a:r>
              <a:rPr lang="en-US" dirty="0" smtClean="0"/>
              <a:t>Select the XY </a:t>
            </a:r>
            <a:r>
              <a:rPr lang="en-US" dirty="0" err="1" smtClean="0"/>
              <a:t>Workplane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92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Sketch Mode-Draw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</a:t>
            </a:r>
          </a:p>
          <a:p>
            <a:r>
              <a:rPr lang="en-US" dirty="0" smtClean="0"/>
              <a:t>Circle</a:t>
            </a:r>
          </a:p>
          <a:p>
            <a:r>
              <a:rPr lang="en-US" dirty="0" smtClean="0"/>
              <a:t>Arc</a:t>
            </a:r>
          </a:p>
          <a:p>
            <a:r>
              <a:rPr lang="en-US" dirty="0" smtClean="0"/>
              <a:t>Rectangle</a:t>
            </a:r>
          </a:p>
          <a:p>
            <a:r>
              <a:rPr lang="en-US" dirty="0" smtClean="0"/>
              <a:t>Spline</a:t>
            </a:r>
          </a:p>
          <a:p>
            <a:r>
              <a:rPr lang="en-US" dirty="0" smtClean="0"/>
              <a:t>Fillet/Chamfer</a:t>
            </a:r>
            <a:endParaRPr lang="en-US" dirty="0" smtClean="0"/>
          </a:p>
          <a:p>
            <a:r>
              <a:rPr lang="en-US" dirty="0" smtClean="0"/>
              <a:t>Polygon</a:t>
            </a:r>
          </a:p>
          <a:p>
            <a:r>
              <a:rPr lang="en-US" dirty="0" smtClean="0"/>
              <a:t>Dimension</a:t>
            </a:r>
          </a:p>
        </p:txBody>
      </p:sp>
    </p:spTree>
    <p:extLst>
      <p:ext uri="{BB962C8B-B14F-4D97-AF65-F5344CB8AC3E}">
        <p14:creationId xmlns:p14="http://schemas.microsoft.com/office/powerpoint/2010/main" val="8026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Workplanes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you a surface to work off of</a:t>
            </a:r>
          </a:p>
          <a:p>
            <a:r>
              <a:rPr lang="en-US" dirty="0" smtClean="0"/>
              <a:t>Rounded faces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workplane</a:t>
            </a:r>
            <a:endParaRPr lang="en-US" dirty="0" smtClean="0"/>
          </a:p>
          <a:p>
            <a:pPr lvl="1"/>
            <a:r>
              <a:rPr lang="en-US" dirty="0" smtClean="0"/>
              <a:t>Click surface</a:t>
            </a:r>
          </a:p>
          <a:p>
            <a:pPr lvl="2"/>
            <a:r>
              <a:rPr lang="en-US" dirty="0" smtClean="0"/>
              <a:t>Click origin plane</a:t>
            </a:r>
          </a:p>
        </p:txBody>
      </p:sp>
    </p:spTree>
    <p:extLst>
      <p:ext uri="{BB962C8B-B14F-4D97-AF65-F5344CB8AC3E}">
        <p14:creationId xmlns:p14="http://schemas.microsoft.com/office/powerpoint/2010/main" val="31295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Mode-Create/Modify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Hit Finish Sketch</a:t>
            </a:r>
          </a:p>
          <a:p>
            <a:r>
              <a:rPr lang="en-US" dirty="0" smtClean="0"/>
              <a:t>Extrude</a:t>
            </a:r>
          </a:p>
          <a:p>
            <a:r>
              <a:rPr lang="en-US" dirty="0" smtClean="0"/>
              <a:t>Revolve</a:t>
            </a:r>
          </a:p>
          <a:p>
            <a:r>
              <a:rPr lang="en-US" dirty="0" smtClean="0"/>
              <a:t>Hole</a:t>
            </a:r>
          </a:p>
          <a:p>
            <a:r>
              <a:rPr lang="en-US" dirty="0" smtClean="0"/>
              <a:t>Shell</a:t>
            </a:r>
          </a:p>
          <a:p>
            <a:r>
              <a:rPr lang="en-US" dirty="0" smtClean="0"/>
              <a:t>Fillet/Chamfer</a:t>
            </a:r>
          </a:p>
        </p:txBody>
      </p:sp>
    </p:spTree>
    <p:extLst>
      <p:ext uri="{BB962C8B-B14F-4D97-AF65-F5344CB8AC3E}">
        <p14:creationId xmlns:p14="http://schemas.microsoft.com/office/powerpoint/2010/main" val="12947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</a:t>
            </a:r>
            <a:r>
              <a:rPr lang="en-US" i="1" dirty="0" smtClean="0"/>
              <a:t>FIRST</a:t>
            </a:r>
            <a:r>
              <a:rPr lang="en-US" dirty="0" smtClean="0"/>
              <a:t> 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are making a LEGO brick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New File</a:t>
            </a:r>
          </a:p>
          <a:p>
            <a:r>
              <a:rPr lang="en-US" dirty="0" smtClean="0"/>
              <a:t>Save As</a:t>
            </a:r>
          </a:p>
          <a:p>
            <a:r>
              <a:rPr lang="en-US" dirty="0" err="1" smtClean="0"/>
              <a:t>Massivemini</a:t>
            </a:r>
            <a:r>
              <a:rPr lang="en-US" dirty="0" smtClean="0"/>
              <a:t> (Q:)</a:t>
            </a:r>
          </a:p>
          <a:p>
            <a:pPr lvl="1"/>
            <a:r>
              <a:rPr lang="en-US" dirty="0" smtClean="0"/>
              <a:t>Intro to Autodesk Inventor</a:t>
            </a:r>
          </a:p>
          <a:p>
            <a:pPr lvl="2"/>
            <a:r>
              <a:rPr lang="en-US" dirty="0" smtClean="0"/>
              <a:t>Individual Projects</a:t>
            </a:r>
          </a:p>
          <a:p>
            <a:pPr lvl="3"/>
            <a:r>
              <a:rPr lang="en-US" dirty="0" smtClean="0"/>
              <a:t>Make a folder with your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371600"/>
            <a:ext cx="238539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643</TotalTime>
  <Words>253</Words>
  <Application>Microsoft Office PowerPoint</Application>
  <PresentationFormat>On-screen Show (4:3)</PresentationFormat>
  <Paragraphs>109</Paragraphs>
  <Slides>19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NewsPrint</vt:lpstr>
      <vt:lpstr>Intro to Inventor</vt:lpstr>
      <vt:lpstr>Log-in</vt:lpstr>
      <vt:lpstr>What Is Inventor</vt:lpstr>
      <vt:lpstr>Example</vt:lpstr>
      <vt:lpstr>.ipt</vt:lpstr>
      <vt:lpstr>Sketch Mode-Draw</vt:lpstr>
      <vt:lpstr>Workplanes</vt:lpstr>
      <vt:lpstr>3D Mode-Create/Modify</vt:lpstr>
      <vt:lpstr>Your FIRST  Part</vt:lpstr>
      <vt:lpstr>Some More LEGOs</vt:lpstr>
      <vt:lpstr>.iam</vt:lpstr>
      <vt:lpstr>.iam</vt:lpstr>
      <vt:lpstr>Your FIRST  Assembly</vt:lpstr>
      <vt:lpstr>.idw</vt:lpstr>
      <vt:lpstr>Advanced Sketching</vt:lpstr>
      <vt:lpstr>Advanced Sketching- Constraints</vt:lpstr>
      <vt:lpstr>Advanced Sketching- Pattern</vt:lpstr>
      <vt:lpstr>Advanced Sketching- Modify</vt:lpstr>
      <vt:lpstr>Advanced 3D</vt:lpstr>
    </vt:vector>
  </TitlesOfParts>
  <Company>Liberty Public Schools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Inventor</dc:title>
  <dc:creator>Franz, Daniel M</dc:creator>
  <cp:lastModifiedBy>Jordan Paul Nazario</cp:lastModifiedBy>
  <cp:revision>32</cp:revision>
  <dcterms:created xsi:type="dcterms:W3CDTF">2012-10-02T20:29:07Z</dcterms:created>
  <dcterms:modified xsi:type="dcterms:W3CDTF">2013-10-03T22:17:30Z</dcterms:modified>
</cp:coreProperties>
</file>